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39AEBC-6F65-4883-A68F-45C29DF810D4}" v="2142" dt="2020-05-22T16:34:10.2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yer, Katherine E" userId="68fec2e6-de35-40b2-ae49-a38e56a8293d" providerId="ADAL" clId="{6039AEBC-6F65-4883-A68F-45C29DF810D4}"/>
    <pc:docChg chg="undo custSel modSld">
      <pc:chgData name="Meyer, Katherine E" userId="68fec2e6-de35-40b2-ae49-a38e56a8293d" providerId="ADAL" clId="{6039AEBC-6F65-4883-A68F-45C29DF810D4}" dt="2020-05-22T16:34:35.722" v="2542" actId="1076"/>
      <pc:docMkLst>
        <pc:docMk/>
      </pc:docMkLst>
      <pc:sldChg chg="addSp delSp modSp">
        <pc:chgData name="Meyer, Katherine E" userId="68fec2e6-de35-40b2-ae49-a38e56a8293d" providerId="ADAL" clId="{6039AEBC-6F65-4883-A68F-45C29DF810D4}" dt="2020-05-22T16:34:35.722" v="2542" actId="1076"/>
        <pc:sldMkLst>
          <pc:docMk/>
          <pc:sldMk cId="4227687617" sldId="257"/>
        </pc:sldMkLst>
        <pc:spChg chg="mod">
          <ac:chgData name="Meyer, Katherine E" userId="68fec2e6-de35-40b2-ae49-a38e56a8293d" providerId="ADAL" clId="{6039AEBC-6F65-4883-A68F-45C29DF810D4}" dt="2020-05-22T16:34:35.722" v="2542" actId="1076"/>
          <ac:spMkLst>
            <pc:docMk/>
            <pc:sldMk cId="4227687617" sldId="257"/>
            <ac:spMk id="2" creationId="{4BBA9FF4-828D-4C2A-912E-15AC61C9AB1E}"/>
          </ac:spMkLst>
        </pc:spChg>
        <pc:spChg chg="mod">
          <ac:chgData name="Meyer, Katherine E" userId="68fec2e6-de35-40b2-ae49-a38e56a8293d" providerId="ADAL" clId="{6039AEBC-6F65-4883-A68F-45C29DF810D4}" dt="2020-05-21T05:40:27.143" v="2183" actId="20577"/>
          <ac:spMkLst>
            <pc:docMk/>
            <pc:sldMk cId="4227687617" sldId="257"/>
            <ac:spMk id="31" creationId="{9B18EA90-C36B-40CB-B0F4-2B2BED0C154D}"/>
          </ac:spMkLst>
        </pc:spChg>
        <pc:spChg chg="mod">
          <ac:chgData name="Meyer, Katherine E" userId="68fec2e6-de35-40b2-ae49-a38e56a8293d" providerId="ADAL" clId="{6039AEBC-6F65-4883-A68F-45C29DF810D4}" dt="2020-05-21T05:37:47.071" v="2146" actId="14100"/>
          <ac:spMkLst>
            <pc:docMk/>
            <pc:sldMk cId="4227687617" sldId="257"/>
            <ac:spMk id="32" creationId="{9D817D1E-C51C-430E-A26E-C5C8079028CF}"/>
          </ac:spMkLst>
        </pc:spChg>
        <pc:spChg chg="mod">
          <ac:chgData name="Meyer, Katherine E" userId="68fec2e6-de35-40b2-ae49-a38e56a8293d" providerId="ADAL" clId="{6039AEBC-6F65-4883-A68F-45C29DF810D4}" dt="2020-05-21T05:37:40.757" v="2145" actId="14100"/>
          <ac:spMkLst>
            <pc:docMk/>
            <pc:sldMk cId="4227687617" sldId="257"/>
            <ac:spMk id="33" creationId="{5F5B022D-7BEA-4B00-AB06-04A40DEB32E4}"/>
          </ac:spMkLst>
        </pc:spChg>
        <pc:spChg chg="mod">
          <ac:chgData name="Meyer, Katherine E" userId="68fec2e6-de35-40b2-ae49-a38e56a8293d" providerId="ADAL" clId="{6039AEBC-6F65-4883-A68F-45C29DF810D4}" dt="2020-05-21T05:39:57.951" v="2177" actId="20577"/>
          <ac:spMkLst>
            <pc:docMk/>
            <pc:sldMk cId="4227687617" sldId="257"/>
            <ac:spMk id="35" creationId="{C2BE9994-9198-4742-A646-C6C4CBE32AE8}"/>
          </ac:spMkLst>
        </pc:spChg>
        <pc:spChg chg="mod">
          <ac:chgData name="Meyer, Katherine E" userId="68fec2e6-de35-40b2-ae49-a38e56a8293d" providerId="ADAL" clId="{6039AEBC-6F65-4883-A68F-45C29DF810D4}" dt="2020-05-21T05:37:52.636" v="2147" actId="14100"/>
          <ac:spMkLst>
            <pc:docMk/>
            <pc:sldMk cId="4227687617" sldId="257"/>
            <ac:spMk id="36" creationId="{F2FD9F83-6A9C-4BA1-882A-AE211E33914B}"/>
          </ac:spMkLst>
        </pc:spChg>
        <pc:spChg chg="mod">
          <ac:chgData name="Meyer, Katherine E" userId="68fec2e6-de35-40b2-ae49-a38e56a8293d" providerId="ADAL" clId="{6039AEBC-6F65-4883-A68F-45C29DF810D4}" dt="2020-05-22T16:33:01.520" v="2539" actId="20577"/>
          <ac:spMkLst>
            <pc:docMk/>
            <pc:sldMk cId="4227687617" sldId="257"/>
            <ac:spMk id="37" creationId="{273F094A-DE9B-48FA-BA2D-6DA5EEFC97A6}"/>
          </ac:spMkLst>
        </pc:spChg>
        <pc:spChg chg="mod">
          <ac:chgData name="Meyer, Katherine E" userId="68fec2e6-de35-40b2-ae49-a38e56a8293d" providerId="ADAL" clId="{6039AEBC-6F65-4883-A68F-45C29DF810D4}" dt="2020-05-21T05:37:58.605" v="2148" actId="14100"/>
          <ac:spMkLst>
            <pc:docMk/>
            <pc:sldMk cId="4227687617" sldId="257"/>
            <ac:spMk id="38" creationId="{2071C8DE-18ED-47FE-BDE7-9027F8C90844}"/>
          </ac:spMkLst>
        </pc:spChg>
        <pc:spChg chg="mod">
          <ac:chgData name="Meyer, Katherine E" userId="68fec2e6-de35-40b2-ae49-a38e56a8293d" providerId="ADAL" clId="{6039AEBC-6F65-4883-A68F-45C29DF810D4}" dt="2020-05-21T05:37:31.573" v="2143" actId="14100"/>
          <ac:spMkLst>
            <pc:docMk/>
            <pc:sldMk cId="4227687617" sldId="257"/>
            <ac:spMk id="39" creationId="{D0DB450B-7FBF-4ACC-8277-80E2B8A9F3DE}"/>
          </ac:spMkLst>
        </pc:spChg>
        <pc:spChg chg="mod">
          <ac:chgData name="Meyer, Katherine E" userId="68fec2e6-de35-40b2-ae49-a38e56a8293d" providerId="ADAL" clId="{6039AEBC-6F65-4883-A68F-45C29DF810D4}" dt="2020-05-21T05:38:03.606" v="2149" actId="14100"/>
          <ac:spMkLst>
            <pc:docMk/>
            <pc:sldMk cId="4227687617" sldId="257"/>
            <ac:spMk id="40" creationId="{7CA3B70D-81A5-4C05-8E31-38B74E4084E0}"/>
          </ac:spMkLst>
        </pc:spChg>
        <pc:spChg chg="mod">
          <ac:chgData name="Meyer, Katherine E" userId="68fec2e6-de35-40b2-ae49-a38e56a8293d" providerId="ADAL" clId="{6039AEBC-6F65-4883-A68F-45C29DF810D4}" dt="2020-05-21T05:37:27.418" v="2142" actId="14100"/>
          <ac:spMkLst>
            <pc:docMk/>
            <pc:sldMk cId="4227687617" sldId="257"/>
            <ac:spMk id="41" creationId="{E41FFA28-DD2D-425B-886B-8D003A37F4EE}"/>
          </ac:spMkLst>
        </pc:spChg>
        <pc:spChg chg="mod">
          <ac:chgData name="Meyer, Katherine E" userId="68fec2e6-de35-40b2-ae49-a38e56a8293d" providerId="ADAL" clId="{6039AEBC-6F65-4883-A68F-45C29DF810D4}" dt="2020-05-21T05:38:08.321" v="2150" actId="14100"/>
          <ac:spMkLst>
            <pc:docMk/>
            <pc:sldMk cId="4227687617" sldId="257"/>
            <ac:spMk id="42" creationId="{FD648F21-FBA8-4826-BEE7-909BEB1DD7C2}"/>
          </ac:spMkLst>
        </pc:spChg>
        <pc:spChg chg="mod">
          <ac:chgData name="Meyer, Katherine E" userId="68fec2e6-de35-40b2-ae49-a38e56a8293d" providerId="ADAL" clId="{6039AEBC-6F65-4883-A68F-45C29DF810D4}" dt="2020-05-21T05:37:23.513" v="2141" actId="14100"/>
          <ac:spMkLst>
            <pc:docMk/>
            <pc:sldMk cId="4227687617" sldId="257"/>
            <ac:spMk id="43" creationId="{623110FA-6663-420D-8576-82AD557F0855}"/>
          </ac:spMkLst>
        </pc:spChg>
        <pc:spChg chg="mod">
          <ac:chgData name="Meyer, Katherine E" userId="68fec2e6-de35-40b2-ae49-a38e56a8293d" providerId="ADAL" clId="{6039AEBC-6F65-4883-A68F-45C29DF810D4}" dt="2020-05-21T05:38:12.880" v="2151" actId="14100"/>
          <ac:spMkLst>
            <pc:docMk/>
            <pc:sldMk cId="4227687617" sldId="257"/>
            <ac:spMk id="46" creationId="{09EB7A66-51BC-4B25-8F43-3C6A1BE345BB}"/>
          </ac:spMkLst>
        </pc:spChg>
        <pc:spChg chg="mod">
          <ac:chgData name="Meyer, Katherine E" userId="68fec2e6-de35-40b2-ae49-a38e56a8293d" providerId="ADAL" clId="{6039AEBC-6F65-4883-A68F-45C29DF810D4}" dt="2020-05-21T05:37:18.978" v="2140" actId="14100"/>
          <ac:spMkLst>
            <pc:docMk/>
            <pc:sldMk cId="4227687617" sldId="257"/>
            <ac:spMk id="47" creationId="{FA023032-9581-47A0-97B3-D1994078035D}"/>
          </ac:spMkLst>
        </pc:spChg>
        <pc:spChg chg="mod">
          <ac:chgData name="Meyer, Katherine E" userId="68fec2e6-de35-40b2-ae49-a38e56a8293d" providerId="ADAL" clId="{6039AEBC-6F65-4883-A68F-45C29DF810D4}" dt="2020-05-21T05:38:17.051" v="2152" actId="14100"/>
          <ac:spMkLst>
            <pc:docMk/>
            <pc:sldMk cId="4227687617" sldId="257"/>
            <ac:spMk id="48" creationId="{AEA434A3-A956-40CD-AD4B-7AECF0F6A46F}"/>
          </ac:spMkLst>
        </pc:spChg>
        <pc:spChg chg="mod">
          <ac:chgData name="Meyer, Katherine E" userId="68fec2e6-de35-40b2-ae49-a38e56a8293d" providerId="ADAL" clId="{6039AEBC-6F65-4883-A68F-45C29DF810D4}" dt="2020-05-21T05:37:14.184" v="2139" actId="14100"/>
          <ac:spMkLst>
            <pc:docMk/>
            <pc:sldMk cId="4227687617" sldId="257"/>
            <ac:spMk id="49" creationId="{2BBE5E7F-B7B9-4939-AC3E-AC77746E002E}"/>
          </ac:spMkLst>
        </pc:spChg>
        <pc:spChg chg="mod">
          <ac:chgData name="Meyer, Katherine E" userId="68fec2e6-de35-40b2-ae49-a38e56a8293d" providerId="ADAL" clId="{6039AEBC-6F65-4883-A68F-45C29DF810D4}" dt="2020-05-21T05:38:20.936" v="2153" actId="14100"/>
          <ac:spMkLst>
            <pc:docMk/>
            <pc:sldMk cId="4227687617" sldId="257"/>
            <ac:spMk id="50" creationId="{78F508FE-A7F4-48C9-B1B6-58A028B1EB19}"/>
          </ac:spMkLst>
        </pc:spChg>
        <pc:spChg chg="mod">
          <ac:chgData name="Meyer, Katherine E" userId="68fec2e6-de35-40b2-ae49-a38e56a8293d" providerId="ADAL" clId="{6039AEBC-6F65-4883-A68F-45C29DF810D4}" dt="2020-05-21T05:37:09.514" v="2138" actId="14100"/>
          <ac:spMkLst>
            <pc:docMk/>
            <pc:sldMk cId="4227687617" sldId="257"/>
            <ac:spMk id="51" creationId="{741FA2E7-6EB2-4423-9131-E2DA015F7A40}"/>
          </ac:spMkLst>
        </pc:spChg>
        <pc:spChg chg="mod">
          <ac:chgData name="Meyer, Katherine E" userId="68fec2e6-de35-40b2-ae49-a38e56a8293d" providerId="ADAL" clId="{6039AEBC-6F65-4883-A68F-45C29DF810D4}" dt="2020-05-21T05:38:28.567" v="2154" actId="14100"/>
          <ac:spMkLst>
            <pc:docMk/>
            <pc:sldMk cId="4227687617" sldId="257"/>
            <ac:spMk id="52" creationId="{49F66FFC-38BE-4D6C-946F-714C94A0F749}"/>
          </ac:spMkLst>
        </pc:spChg>
        <pc:spChg chg="mod">
          <ac:chgData name="Meyer, Katherine E" userId="68fec2e6-de35-40b2-ae49-a38e56a8293d" providerId="ADAL" clId="{6039AEBC-6F65-4883-A68F-45C29DF810D4}" dt="2020-05-21T05:37:05.318" v="2137" actId="14100"/>
          <ac:spMkLst>
            <pc:docMk/>
            <pc:sldMk cId="4227687617" sldId="257"/>
            <ac:spMk id="53" creationId="{47704619-DD4A-4102-9350-E68985674BD9}"/>
          </ac:spMkLst>
        </pc:spChg>
        <pc:spChg chg="mod">
          <ac:chgData name="Meyer, Katherine E" userId="68fec2e6-de35-40b2-ae49-a38e56a8293d" providerId="ADAL" clId="{6039AEBC-6F65-4883-A68F-45C29DF810D4}" dt="2020-05-21T05:38:33.432" v="2155" actId="14100"/>
          <ac:spMkLst>
            <pc:docMk/>
            <pc:sldMk cId="4227687617" sldId="257"/>
            <ac:spMk id="54" creationId="{31E5733E-6BF0-4C99-959A-E6E9B43A8438}"/>
          </ac:spMkLst>
        </pc:spChg>
        <pc:spChg chg="mod">
          <ac:chgData name="Meyer, Katherine E" userId="68fec2e6-de35-40b2-ae49-a38e56a8293d" providerId="ADAL" clId="{6039AEBC-6F65-4883-A68F-45C29DF810D4}" dt="2020-05-21T05:37:01.240" v="2136" actId="14100"/>
          <ac:spMkLst>
            <pc:docMk/>
            <pc:sldMk cId="4227687617" sldId="257"/>
            <ac:spMk id="55" creationId="{EEAE706B-0147-4F54-9839-FB031F45D4C7}"/>
          </ac:spMkLst>
        </pc:spChg>
        <pc:spChg chg="mod">
          <ac:chgData name="Meyer, Katherine E" userId="68fec2e6-de35-40b2-ae49-a38e56a8293d" providerId="ADAL" clId="{6039AEBC-6F65-4883-A68F-45C29DF810D4}" dt="2020-05-21T05:38:37.532" v="2156" actId="14100"/>
          <ac:spMkLst>
            <pc:docMk/>
            <pc:sldMk cId="4227687617" sldId="257"/>
            <ac:spMk id="56" creationId="{165CE163-D68C-4F34-A16A-972492DDC20B}"/>
          </ac:spMkLst>
        </pc:spChg>
        <pc:spChg chg="mod">
          <ac:chgData name="Meyer, Katherine E" userId="68fec2e6-de35-40b2-ae49-a38e56a8293d" providerId="ADAL" clId="{6039AEBC-6F65-4883-A68F-45C29DF810D4}" dt="2020-05-21T05:41:03.115" v="2209" actId="20577"/>
          <ac:spMkLst>
            <pc:docMk/>
            <pc:sldMk cId="4227687617" sldId="257"/>
            <ac:spMk id="57" creationId="{39AC489B-3443-4DDD-97C6-A02BB4394E3E}"/>
          </ac:spMkLst>
        </pc:spChg>
        <pc:spChg chg="mod">
          <ac:chgData name="Meyer, Katherine E" userId="68fec2e6-de35-40b2-ae49-a38e56a8293d" providerId="ADAL" clId="{6039AEBC-6F65-4883-A68F-45C29DF810D4}" dt="2020-05-21T05:38:42.475" v="2157" actId="14100"/>
          <ac:spMkLst>
            <pc:docMk/>
            <pc:sldMk cId="4227687617" sldId="257"/>
            <ac:spMk id="58" creationId="{6F89D36B-5F83-4DC3-AC81-2DD230FE9DF9}"/>
          </ac:spMkLst>
        </pc:spChg>
        <pc:spChg chg="mod">
          <ac:chgData name="Meyer, Katherine E" userId="68fec2e6-de35-40b2-ae49-a38e56a8293d" providerId="ADAL" clId="{6039AEBC-6F65-4883-A68F-45C29DF810D4}" dt="2020-05-21T05:36:42.867" v="2134" actId="14100"/>
          <ac:spMkLst>
            <pc:docMk/>
            <pc:sldMk cId="4227687617" sldId="257"/>
            <ac:spMk id="59" creationId="{1A466A26-02BB-4DB1-B33C-E1FED4704B51}"/>
          </ac:spMkLst>
        </pc:spChg>
        <pc:spChg chg="mod">
          <ac:chgData name="Meyer, Katherine E" userId="68fec2e6-de35-40b2-ae49-a38e56a8293d" providerId="ADAL" clId="{6039AEBC-6F65-4883-A68F-45C29DF810D4}" dt="2020-05-21T05:38:46.379" v="2158" actId="14100"/>
          <ac:spMkLst>
            <pc:docMk/>
            <pc:sldMk cId="4227687617" sldId="257"/>
            <ac:spMk id="60" creationId="{C602E4B9-CD58-45AB-A94F-7FAF97EFE3DE}"/>
          </ac:spMkLst>
        </pc:spChg>
        <pc:spChg chg="mod">
          <ac:chgData name="Meyer, Katherine E" userId="68fec2e6-de35-40b2-ae49-a38e56a8293d" providerId="ADAL" clId="{6039AEBC-6F65-4883-A68F-45C29DF810D4}" dt="2020-05-21T05:36:34" v="2133" actId="14100"/>
          <ac:spMkLst>
            <pc:docMk/>
            <pc:sldMk cId="4227687617" sldId="257"/>
            <ac:spMk id="61" creationId="{E94C641B-89D6-40FA-99B9-BA59B91307D2}"/>
          </ac:spMkLst>
        </pc:spChg>
        <pc:spChg chg="mod">
          <ac:chgData name="Meyer, Katherine E" userId="68fec2e6-de35-40b2-ae49-a38e56a8293d" providerId="ADAL" clId="{6039AEBC-6F65-4883-A68F-45C29DF810D4}" dt="2020-05-21T05:38:50.433" v="2159" actId="14100"/>
          <ac:spMkLst>
            <pc:docMk/>
            <pc:sldMk cId="4227687617" sldId="257"/>
            <ac:spMk id="62" creationId="{751825E9-FBF6-444C-A7AF-D8B8649A9C79}"/>
          </ac:spMkLst>
        </pc:spChg>
        <pc:spChg chg="mod">
          <ac:chgData name="Meyer, Katherine E" userId="68fec2e6-de35-40b2-ae49-a38e56a8293d" providerId="ADAL" clId="{6039AEBC-6F65-4883-A68F-45C29DF810D4}" dt="2020-05-21T05:36:29.459" v="2132" actId="14100"/>
          <ac:spMkLst>
            <pc:docMk/>
            <pc:sldMk cId="4227687617" sldId="257"/>
            <ac:spMk id="63" creationId="{84BE04F5-9B37-4C26-9E4F-84F0099FD7BF}"/>
          </ac:spMkLst>
        </pc:spChg>
        <pc:spChg chg="add del mod">
          <ac:chgData name="Meyer, Katherine E" userId="68fec2e6-de35-40b2-ae49-a38e56a8293d" providerId="ADAL" clId="{6039AEBC-6F65-4883-A68F-45C29DF810D4}" dt="2020-05-21T05:45:25.922" v="2323" actId="478"/>
          <ac:spMkLst>
            <pc:docMk/>
            <pc:sldMk cId="4227687617" sldId="257"/>
            <ac:spMk id="66" creationId="{D750EA15-4A87-44BE-92C4-87B0B7E1C1B3}"/>
          </ac:spMkLst>
        </pc:spChg>
        <pc:spChg chg="add mod">
          <ac:chgData name="Meyer, Katherine E" userId="68fec2e6-de35-40b2-ae49-a38e56a8293d" providerId="ADAL" clId="{6039AEBC-6F65-4883-A68F-45C29DF810D4}" dt="2020-05-21T05:47:06.466" v="2428" actId="208"/>
          <ac:spMkLst>
            <pc:docMk/>
            <pc:sldMk cId="4227687617" sldId="257"/>
            <ac:spMk id="67" creationId="{B3CA42AE-DE1B-4990-861B-1011651EF71D}"/>
          </ac:spMkLst>
        </pc:spChg>
        <pc:grpChg chg="mod">
          <ac:chgData name="Meyer, Katherine E" userId="68fec2e6-de35-40b2-ae49-a38e56a8293d" providerId="ADAL" clId="{6039AEBC-6F65-4883-A68F-45C29DF810D4}" dt="2020-05-21T05:36:12.002" v="2130" actId="18245"/>
          <ac:grpSpMkLst>
            <pc:docMk/>
            <pc:sldMk cId="4227687617" sldId="257"/>
            <ac:grpSpMk id="3" creationId="{9A32623C-7ABF-49E6-850D-156A8000FCAB}"/>
          </ac:grpSpMkLst>
        </pc:grpChg>
        <pc:graphicFrameChg chg="del mod">
          <ac:chgData name="Meyer, Katherine E" userId="68fec2e6-de35-40b2-ae49-a38e56a8293d" providerId="ADAL" clId="{6039AEBC-6F65-4883-A68F-45C29DF810D4}" dt="2020-05-21T05:36:12.002" v="2130" actId="18245"/>
          <ac:graphicFrameMkLst>
            <pc:docMk/>
            <pc:sldMk cId="4227687617" sldId="257"/>
            <ac:graphicFrameMk id="2" creationId="{94A77AC1-88A0-4AA8-957F-FD7F95C0FA4E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C48C2-FD15-40E0-98DB-CD1BD8161019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05A8D-D667-40C5-83C5-42C4E36CF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28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7DEDE-4954-49E6-968F-7325A8E39F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72B941-5E94-4592-BD2D-05C085A390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B5F8-5F82-4E96-BD19-F8D0A0A7E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B4AD-A855-480A-880D-D23BB06369D8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B0580-5B3E-4E4B-8231-94B240B3E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8BCBB-0BF0-4862-B3F7-DFA5BDEC9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C51E-CBE8-4247-925C-9D975BAE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94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00B35-8C25-410D-86CE-ABDAFBC42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A5A104-6928-45EA-8E95-60AD24237F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E7A93-6D1C-4C81-B024-E6053C559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B4AD-A855-480A-880D-D23BB06369D8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0DAEB-3AEB-4DC0-A038-C02267610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1DA8D-BE16-4129-A609-FB8E1DEA2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C51E-CBE8-4247-925C-9D975BAE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8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9C4CAB-A574-444B-BA89-230B24C6E0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29C875-DE27-4B55-B99F-8E0EFCD877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45ABB-CB65-427E-9A01-754E0A743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B4AD-A855-480A-880D-D23BB06369D8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41A17-375F-47D9-BE34-99118E296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AA0F9-F0E8-46CD-A641-A39721D0E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C51E-CBE8-4247-925C-9D975BAE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40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4DFF7-8984-4535-B468-9C4EAAD74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0E8B93-5324-4DB7-86BE-3172F4E55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0AB71-98BB-4E06-A815-A4DCD1D62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B4AD-A855-480A-880D-D23BB06369D8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0AA56-728F-42B7-9C93-C4951AAAA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69C7F-AA50-4098-88B1-F43DD7A31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C51E-CBE8-4247-925C-9D975BAE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18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C84B3-FC3C-4016-832C-CDF9B3071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AA6C51-C827-427D-B081-94FA38497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DDE6C-4BE6-4B05-8D30-14FCE22B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B4AD-A855-480A-880D-D23BB06369D8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F267E-F5E6-4971-A915-59B2C1676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307D6-3CE7-40FA-AAEB-D3FE13CA5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C51E-CBE8-4247-925C-9D975BAE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21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C95C3-663C-412C-ADFA-937CC1493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1D651-B0BC-49C1-9521-FAB1C6634B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07AB0C-6FA0-4483-BF40-699CC872D9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70B4EA-B6BD-48F9-AADB-A55C47AC1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B4AD-A855-480A-880D-D23BB06369D8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200A12-3D4D-49A5-959A-4A7484D97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A802F4-9F0D-4521-8E31-01BC32F8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C51E-CBE8-4247-925C-9D975BAE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366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F0E0F-244A-4D97-8EC7-FFAE50DD3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EF4C1-E402-4E16-A52D-D5A326855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32BDDB-B747-4CDF-BA16-45B2280EB6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FAA235-C134-46E2-9CD0-C8CB40588B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8690EB-4391-43C8-BDA7-64EBD74CA0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DD0351-768B-40DD-A74D-8BB87A006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B4AD-A855-480A-880D-D23BB06369D8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038BB3-6055-4C19-93A8-97515BFD7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9F58F5-4702-45EB-ADBC-7EFF6E2FC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C51E-CBE8-4247-925C-9D975BAE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87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7EC9C-6013-423C-80A9-CBF46BFD3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279CFD-82AE-4B4D-8B09-D4466548C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B4AD-A855-480A-880D-D23BB06369D8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06CD0C-1C67-4422-8C84-F22BB1B4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9C2CCE-126D-44EA-A288-6A2FFC094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C51E-CBE8-4247-925C-9D975BAE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97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9F6E18-3B7C-4A40-A414-1D027CED6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B4AD-A855-480A-880D-D23BB06369D8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CA5A32-28E8-48BE-9263-C88A466B6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CC6EF-6188-4DDF-940C-C638B5020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C51E-CBE8-4247-925C-9D975BAE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3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57DB-3614-4E29-8041-226002BBB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E3745-833A-4A8B-A1AC-CA4C2EE26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21C778-822F-42ED-B1A6-A7DF6E357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3B842B-0A2A-48DF-B85F-642E41AD7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B4AD-A855-480A-880D-D23BB06369D8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020E4B-2DE5-441D-A194-AF9D1A595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CF8EB0-C195-48F1-B573-30130CC87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C51E-CBE8-4247-925C-9D975BAE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87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D27B7-E5A0-43F2-B2F6-0BB4E2830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0D9A2A-2FD8-4D64-BC0F-2950A275F3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5DD220-AB12-48EC-8330-E59AD95C2D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5F6B8C-5DA3-4A7C-971C-ACC089141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B4AD-A855-480A-880D-D23BB06369D8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07E1C6-2AFF-4BF0-AA15-7D6939C4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C2AAE7-F5FA-45D9-BC88-260AE542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C51E-CBE8-4247-925C-9D975BAE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829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F882EF-47D9-4373-B0C2-FFD64F188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CF647-5BCA-464D-88E5-216C34181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664BA-6804-4A73-835B-03B3579204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CB4AD-A855-480A-880D-D23BB06369D8}" type="datetimeFigureOut">
              <a:rPr lang="en-US" smtClean="0"/>
              <a:t>5/22/2020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A2651-6F03-4636-A072-DC18F9AE18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B6B14-436B-48C9-9F14-5FB19FF5F7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9C51E-CBE8-4247-925C-9D975BAE1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88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A32623C-7ABF-49E6-850D-156A8000FCAB}"/>
              </a:ext>
            </a:extLst>
          </p:cNvPr>
          <p:cNvGrpSpPr/>
          <p:nvPr/>
        </p:nvGrpSpPr>
        <p:grpSpPr>
          <a:xfrm>
            <a:off x="599204" y="405565"/>
            <a:ext cx="10964091" cy="5659990"/>
            <a:chOff x="599204" y="405565"/>
            <a:chExt cx="10964091" cy="565999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1A05EF4-09E9-4B32-A6FB-ACF624FD4C30}"/>
                </a:ext>
              </a:extLst>
            </p:cNvPr>
            <p:cNvSpPr/>
            <p:nvPr/>
          </p:nvSpPr>
          <p:spPr>
            <a:xfrm>
              <a:off x="4468883" y="862764"/>
              <a:ext cx="788268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7824"/>
                  </a:lnTo>
                  <a:lnTo>
                    <a:pt x="788268" y="127824"/>
                  </a:lnTo>
                  <a:lnTo>
                    <a:pt x="788268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5189E0D-7426-43F9-A8AE-533A5C6FD038}"/>
                </a:ext>
              </a:extLst>
            </p:cNvPr>
            <p:cNvSpPr/>
            <p:nvPr/>
          </p:nvSpPr>
          <p:spPr>
            <a:xfrm>
              <a:off x="8016089" y="2152306"/>
              <a:ext cx="3153072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7824"/>
                  </a:lnTo>
                  <a:lnTo>
                    <a:pt x="3153072" y="127824"/>
                  </a:lnTo>
                  <a:lnTo>
                    <a:pt x="3153072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7551E7B-7A93-4F71-BA44-3417786837CC}"/>
                </a:ext>
              </a:extLst>
            </p:cNvPr>
            <p:cNvSpPr/>
            <p:nvPr/>
          </p:nvSpPr>
          <p:spPr>
            <a:xfrm>
              <a:off x="8016089" y="2152306"/>
              <a:ext cx="2364804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7824"/>
                  </a:lnTo>
                  <a:lnTo>
                    <a:pt x="2364804" y="127824"/>
                  </a:lnTo>
                  <a:lnTo>
                    <a:pt x="2364804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9C206AC-35F7-4341-873A-00012F0832C3}"/>
                </a:ext>
              </a:extLst>
            </p:cNvPr>
            <p:cNvSpPr/>
            <p:nvPr/>
          </p:nvSpPr>
          <p:spPr>
            <a:xfrm>
              <a:off x="8016089" y="2152306"/>
              <a:ext cx="1576536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7824"/>
                  </a:lnTo>
                  <a:lnTo>
                    <a:pt x="1576536" y="127824"/>
                  </a:lnTo>
                  <a:lnTo>
                    <a:pt x="1576536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3A73F5A-33F6-4EDE-8565-DED186D5EE1A}"/>
                </a:ext>
              </a:extLst>
            </p:cNvPr>
            <p:cNvSpPr/>
            <p:nvPr/>
          </p:nvSpPr>
          <p:spPr>
            <a:xfrm>
              <a:off x="8016089" y="2152306"/>
              <a:ext cx="788268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7824"/>
                  </a:lnTo>
                  <a:lnTo>
                    <a:pt x="788268" y="127824"/>
                  </a:lnTo>
                  <a:lnTo>
                    <a:pt x="788268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60E59AD-8076-451E-AF75-59EFA9BB96B7}"/>
                </a:ext>
              </a:extLst>
            </p:cNvPr>
            <p:cNvSpPr/>
            <p:nvPr/>
          </p:nvSpPr>
          <p:spPr>
            <a:xfrm>
              <a:off x="7970369" y="2152306"/>
              <a:ext cx="91440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0D7F473-A499-4D8A-B873-0FD1886EED93}"/>
                </a:ext>
              </a:extLst>
            </p:cNvPr>
            <p:cNvSpPr/>
            <p:nvPr/>
          </p:nvSpPr>
          <p:spPr>
            <a:xfrm>
              <a:off x="7227821" y="2152306"/>
              <a:ext cx="788268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88268" y="0"/>
                  </a:moveTo>
                  <a:lnTo>
                    <a:pt x="788268" y="127824"/>
                  </a:lnTo>
                  <a:lnTo>
                    <a:pt x="0" y="127824"/>
                  </a:lnTo>
                  <a:lnTo>
                    <a:pt x="0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1813D0B-72DA-4619-9D95-FCC0F73FED32}"/>
                </a:ext>
              </a:extLst>
            </p:cNvPr>
            <p:cNvSpPr/>
            <p:nvPr/>
          </p:nvSpPr>
          <p:spPr>
            <a:xfrm>
              <a:off x="6439553" y="2152306"/>
              <a:ext cx="1576536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576536" y="0"/>
                  </a:moveTo>
                  <a:lnTo>
                    <a:pt x="1576536" y="127824"/>
                  </a:lnTo>
                  <a:lnTo>
                    <a:pt x="0" y="127824"/>
                  </a:lnTo>
                  <a:lnTo>
                    <a:pt x="0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D632E36-9C98-44AE-81A1-9C50D08EF5C4}"/>
                </a:ext>
              </a:extLst>
            </p:cNvPr>
            <p:cNvSpPr/>
            <p:nvPr/>
          </p:nvSpPr>
          <p:spPr>
            <a:xfrm>
              <a:off x="5651285" y="2152306"/>
              <a:ext cx="2364804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364804" y="0"/>
                  </a:moveTo>
                  <a:lnTo>
                    <a:pt x="2364804" y="127824"/>
                  </a:lnTo>
                  <a:lnTo>
                    <a:pt x="0" y="127824"/>
                  </a:lnTo>
                  <a:lnTo>
                    <a:pt x="0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5F7DCB9-4D23-421D-BC7F-1F7F335FBA50}"/>
                </a:ext>
              </a:extLst>
            </p:cNvPr>
            <p:cNvSpPr/>
            <p:nvPr/>
          </p:nvSpPr>
          <p:spPr>
            <a:xfrm>
              <a:off x="4863017" y="2152306"/>
              <a:ext cx="3153072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153072" y="0"/>
                  </a:moveTo>
                  <a:lnTo>
                    <a:pt x="3153072" y="127824"/>
                  </a:lnTo>
                  <a:lnTo>
                    <a:pt x="0" y="127824"/>
                  </a:lnTo>
                  <a:lnTo>
                    <a:pt x="0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0B8CBD0-49F7-416C-84AF-4CFED952C5C4}"/>
                </a:ext>
              </a:extLst>
            </p:cNvPr>
            <p:cNvSpPr/>
            <p:nvPr/>
          </p:nvSpPr>
          <p:spPr>
            <a:xfrm>
              <a:off x="4468883" y="1507535"/>
              <a:ext cx="3547206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7824"/>
                  </a:lnTo>
                  <a:lnTo>
                    <a:pt x="3547206" y="127824"/>
                  </a:lnTo>
                  <a:lnTo>
                    <a:pt x="3547206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EDD0B1E-B8BC-4EEE-9998-A592DBA67861}"/>
                </a:ext>
              </a:extLst>
            </p:cNvPr>
            <p:cNvSpPr/>
            <p:nvPr/>
          </p:nvSpPr>
          <p:spPr>
            <a:xfrm>
              <a:off x="2892346" y="2152306"/>
              <a:ext cx="1182402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7824"/>
                  </a:lnTo>
                  <a:lnTo>
                    <a:pt x="1182402" y="127824"/>
                  </a:lnTo>
                  <a:lnTo>
                    <a:pt x="1182402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1DAC6F8-5BBF-4B24-89CC-6CBF6BED2B01}"/>
                </a:ext>
              </a:extLst>
            </p:cNvPr>
            <p:cNvSpPr/>
            <p:nvPr/>
          </p:nvSpPr>
          <p:spPr>
            <a:xfrm>
              <a:off x="2892346" y="2152306"/>
              <a:ext cx="394134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7824"/>
                  </a:lnTo>
                  <a:lnTo>
                    <a:pt x="394134" y="127824"/>
                  </a:lnTo>
                  <a:lnTo>
                    <a:pt x="394134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CA9529A-8BC8-4CC3-8E14-87F621E3BD81}"/>
                </a:ext>
              </a:extLst>
            </p:cNvPr>
            <p:cNvSpPr/>
            <p:nvPr/>
          </p:nvSpPr>
          <p:spPr>
            <a:xfrm>
              <a:off x="2498212" y="2152306"/>
              <a:ext cx="394134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94134" y="0"/>
                  </a:moveTo>
                  <a:lnTo>
                    <a:pt x="394134" y="127824"/>
                  </a:lnTo>
                  <a:lnTo>
                    <a:pt x="0" y="127824"/>
                  </a:lnTo>
                  <a:lnTo>
                    <a:pt x="0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5C88058-0799-4B4C-B54F-BAB8215CCC5B}"/>
                </a:ext>
              </a:extLst>
            </p:cNvPr>
            <p:cNvSpPr/>
            <p:nvPr/>
          </p:nvSpPr>
          <p:spPr>
            <a:xfrm>
              <a:off x="1709944" y="2152306"/>
              <a:ext cx="1182402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182402" y="0"/>
                  </a:moveTo>
                  <a:lnTo>
                    <a:pt x="1182402" y="127824"/>
                  </a:lnTo>
                  <a:lnTo>
                    <a:pt x="0" y="127824"/>
                  </a:lnTo>
                  <a:lnTo>
                    <a:pt x="0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D22B176-C857-413D-A035-763C5204ADFE}"/>
                </a:ext>
              </a:extLst>
            </p:cNvPr>
            <p:cNvSpPr/>
            <p:nvPr/>
          </p:nvSpPr>
          <p:spPr>
            <a:xfrm>
              <a:off x="2892346" y="1507535"/>
              <a:ext cx="1576536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576536" y="0"/>
                  </a:moveTo>
                  <a:lnTo>
                    <a:pt x="1576536" y="127824"/>
                  </a:lnTo>
                  <a:lnTo>
                    <a:pt x="0" y="127824"/>
                  </a:lnTo>
                  <a:lnTo>
                    <a:pt x="0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82A2CF3-96EE-40DE-9F8E-4FAC6D1D4F83}"/>
                </a:ext>
              </a:extLst>
            </p:cNvPr>
            <p:cNvSpPr/>
            <p:nvPr/>
          </p:nvSpPr>
          <p:spPr>
            <a:xfrm>
              <a:off x="875956" y="2152306"/>
              <a:ext cx="91440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747E5DA-C192-44BD-AED7-9D08D56B4328}"/>
                </a:ext>
              </a:extLst>
            </p:cNvPr>
            <p:cNvSpPr/>
            <p:nvPr/>
          </p:nvSpPr>
          <p:spPr>
            <a:xfrm>
              <a:off x="921676" y="1507535"/>
              <a:ext cx="3547206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547206" y="0"/>
                  </a:moveTo>
                  <a:lnTo>
                    <a:pt x="3547206" y="127824"/>
                  </a:lnTo>
                  <a:lnTo>
                    <a:pt x="0" y="127824"/>
                  </a:lnTo>
                  <a:lnTo>
                    <a:pt x="0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EA82CA-14CB-4532-85DD-6A1E8AF7FB6F}"/>
                </a:ext>
              </a:extLst>
            </p:cNvPr>
            <p:cNvSpPr/>
            <p:nvPr/>
          </p:nvSpPr>
          <p:spPr>
            <a:xfrm>
              <a:off x="4423163" y="862764"/>
              <a:ext cx="91440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A47822B-B0B3-4426-A76F-35CE35178156}"/>
                </a:ext>
              </a:extLst>
            </p:cNvPr>
            <p:cNvSpPr/>
            <p:nvPr/>
          </p:nvSpPr>
          <p:spPr>
            <a:xfrm>
              <a:off x="3680614" y="862764"/>
              <a:ext cx="788268" cy="1875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88268" y="0"/>
                  </a:moveTo>
                  <a:lnTo>
                    <a:pt x="788268" y="127824"/>
                  </a:lnTo>
                  <a:lnTo>
                    <a:pt x="0" y="127824"/>
                  </a:lnTo>
                  <a:lnTo>
                    <a:pt x="0" y="187571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6647E2A-6482-4286-9851-9D720713E892}"/>
                </a:ext>
              </a:extLst>
            </p:cNvPr>
            <p:cNvSpPr/>
            <p:nvPr/>
          </p:nvSpPr>
          <p:spPr>
            <a:xfrm>
              <a:off x="4146409" y="405565"/>
              <a:ext cx="644946" cy="45719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5CCA408-B3D6-4E6E-BF3B-3F84146D518A}"/>
                </a:ext>
              </a:extLst>
            </p:cNvPr>
            <p:cNvSpPr/>
            <p:nvPr/>
          </p:nvSpPr>
          <p:spPr>
            <a:xfrm>
              <a:off x="4218070" y="473642"/>
              <a:ext cx="644946" cy="457199"/>
            </a:xfrm>
            <a:custGeom>
              <a:avLst/>
              <a:gdLst>
                <a:gd name="connsiteX0" fmla="*/ 0 w 644946"/>
                <a:gd name="connsiteY0" fmla="*/ 45720 h 457199"/>
                <a:gd name="connsiteX1" fmla="*/ 45720 w 644946"/>
                <a:gd name="connsiteY1" fmla="*/ 0 h 457199"/>
                <a:gd name="connsiteX2" fmla="*/ 599226 w 644946"/>
                <a:gd name="connsiteY2" fmla="*/ 0 h 457199"/>
                <a:gd name="connsiteX3" fmla="*/ 644946 w 644946"/>
                <a:gd name="connsiteY3" fmla="*/ 45720 h 457199"/>
                <a:gd name="connsiteX4" fmla="*/ 644946 w 644946"/>
                <a:gd name="connsiteY4" fmla="*/ 411479 h 457199"/>
                <a:gd name="connsiteX5" fmla="*/ 599226 w 644946"/>
                <a:gd name="connsiteY5" fmla="*/ 457199 h 457199"/>
                <a:gd name="connsiteX6" fmla="*/ 45720 w 644946"/>
                <a:gd name="connsiteY6" fmla="*/ 457199 h 457199"/>
                <a:gd name="connsiteX7" fmla="*/ 0 w 644946"/>
                <a:gd name="connsiteY7" fmla="*/ 411479 h 457199"/>
                <a:gd name="connsiteX8" fmla="*/ 0 w 644946"/>
                <a:gd name="connsiteY8" fmla="*/ 45720 h 457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457199">
                  <a:moveTo>
                    <a:pt x="0" y="45720"/>
                  </a:moveTo>
                  <a:cubicBezTo>
                    <a:pt x="0" y="20470"/>
                    <a:pt x="20470" y="0"/>
                    <a:pt x="45720" y="0"/>
                  </a:cubicBezTo>
                  <a:lnTo>
                    <a:pt x="599226" y="0"/>
                  </a:lnTo>
                  <a:cubicBezTo>
                    <a:pt x="624476" y="0"/>
                    <a:pt x="644946" y="20470"/>
                    <a:pt x="644946" y="45720"/>
                  </a:cubicBezTo>
                  <a:lnTo>
                    <a:pt x="644946" y="411479"/>
                  </a:lnTo>
                  <a:cubicBezTo>
                    <a:pt x="644946" y="436729"/>
                    <a:pt x="624476" y="457199"/>
                    <a:pt x="599226" y="457199"/>
                  </a:cubicBezTo>
                  <a:lnTo>
                    <a:pt x="45720" y="457199"/>
                  </a:lnTo>
                  <a:cubicBezTo>
                    <a:pt x="20470" y="457199"/>
                    <a:pt x="0" y="436729"/>
                    <a:pt x="0" y="411479"/>
                  </a:cubicBezTo>
                  <a:lnTo>
                    <a:pt x="0" y="4572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61" tIns="40061" rIns="40061" bIns="40061" numCol="1" spcCol="1270" anchor="t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700" kern="1200" dirty="0"/>
                <a:t>Port of Seattle Commission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B37CA51D-4CEA-4DB8-8B61-77BB36FCCC42}"/>
                </a:ext>
              </a:extLst>
            </p:cNvPr>
            <p:cNvSpPr/>
            <p:nvPr/>
          </p:nvSpPr>
          <p:spPr>
            <a:xfrm>
              <a:off x="3358141" y="1050336"/>
              <a:ext cx="644946" cy="48969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17F480A-9202-46EC-A71C-B3E0AF3F0D7B}"/>
                </a:ext>
              </a:extLst>
            </p:cNvPr>
            <p:cNvSpPr/>
            <p:nvPr/>
          </p:nvSpPr>
          <p:spPr>
            <a:xfrm>
              <a:off x="3429802" y="1118413"/>
              <a:ext cx="644946" cy="489692"/>
            </a:xfrm>
            <a:custGeom>
              <a:avLst/>
              <a:gdLst>
                <a:gd name="connsiteX0" fmla="*/ 0 w 644946"/>
                <a:gd name="connsiteY0" fmla="*/ 48969 h 489692"/>
                <a:gd name="connsiteX1" fmla="*/ 48969 w 644946"/>
                <a:gd name="connsiteY1" fmla="*/ 0 h 489692"/>
                <a:gd name="connsiteX2" fmla="*/ 595977 w 644946"/>
                <a:gd name="connsiteY2" fmla="*/ 0 h 489692"/>
                <a:gd name="connsiteX3" fmla="*/ 644946 w 644946"/>
                <a:gd name="connsiteY3" fmla="*/ 48969 h 489692"/>
                <a:gd name="connsiteX4" fmla="*/ 644946 w 644946"/>
                <a:gd name="connsiteY4" fmla="*/ 440723 h 489692"/>
                <a:gd name="connsiteX5" fmla="*/ 595977 w 644946"/>
                <a:gd name="connsiteY5" fmla="*/ 489692 h 489692"/>
                <a:gd name="connsiteX6" fmla="*/ 48969 w 644946"/>
                <a:gd name="connsiteY6" fmla="*/ 489692 h 489692"/>
                <a:gd name="connsiteX7" fmla="*/ 0 w 644946"/>
                <a:gd name="connsiteY7" fmla="*/ 440723 h 489692"/>
                <a:gd name="connsiteX8" fmla="*/ 0 w 644946"/>
                <a:gd name="connsiteY8" fmla="*/ 48969 h 489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489692">
                  <a:moveTo>
                    <a:pt x="0" y="48969"/>
                  </a:moveTo>
                  <a:cubicBezTo>
                    <a:pt x="0" y="21924"/>
                    <a:pt x="21924" y="0"/>
                    <a:pt x="48969" y="0"/>
                  </a:cubicBezTo>
                  <a:lnTo>
                    <a:pt x="595977" y="0"/>
                  </a:lnTo>
                  <a:cubicBezTo>
                    <a:pt x="623022" y="0"/>
                    <a:pt x="644946" y="21924"/>
                    <a:pt x="644946" y="48969"/>
                  </a:cubicBezTo>
                  <a:lnTo>
                    <a:pt x="644946" y="440723"/>
                  </a:lnTo>
                  <a:cubicBezTo>
                    <a:pt x="644946" y="467768"/>
                    <a:pt x="623022" y="489692"/>
                    <a:pt x="595977" y="489692"/>
                  </a:cubicBezTo>
                  <a:lnTo>
                    <a:pt x="48969" y="489692"/>
                  </a:lnTo>
                  <a:cubicBezTo>
                    <a:pt x="21924" y="489692"/>
                    <a:pt x="0" y="467768"/>
                    <a:pt x="0" y="440723"/>
                  </a:cubicBezTo>
                  <a:lnTo>
                    <a:pt x="0" y="48969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013" tIns="41013" rIns="41013" bIns="41013" numCol="1" spcCol="1270" anchor="t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700" kern="1200" dirty="0"/>
                <a:t>NW Seaport Alliance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B2715780-269D-405B-A853-180DCD6DF0A4}"/>
                </a:ext>
              </a:extLst>
            </p:cNvPr>
            <p:cNvSpPr/>
            <p:nvPr/>
          </p:nvSpPr>
          <p:spPr>
            <a:xfrm>
              <a:off x="4146409" y="1050336"/>
              <a:ext cx="644946" cy="45719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1B2EB9-3E1E-41E2-A95D-3D2C37A94840}"/>
                </a:ext>
              </a:extLst>
            </p:cNvPr>
            <p:cNvSpPr/>
            <p:nvPr/>
          </p:nvSpPr>
          <p:spPr>
            <a:xfrm>
              <a:off x="4218070" y="1118413"/>
              <a:ext cx="644946" cy="457199"/>
            </a:xfrm>
            <a:custGeom>
              <a:avLst/>
              <a:gdLst>
                <a:gd name="connsiteX0" fmla="*/ 0 w 644946"/>
                <a:gd name="connsiteY0" fmla="*/ 45720 h 457199"/>
                <a:gd name="connsiteX1" fmla="*/ 45720 w 644946"/>
                <a:gd name="connsiteY1" fmla="*/ 0 h 457199"/>
                <a:gd name="connsiteX2" fmla="*/ 599226 w 644946"/>
                <a:gd name="connsiteY2" fmla="*/ 0 h 457199"/>
                <a:gd name="connsiteX3" fmla="*/ 644946 w 644946"/>
                <a:gd name="connsiteY3" fmla="*/ 45720 h 457199"/>
                <a:gd name="connsiteX4" fmla="*/ 644946 w 644946"/>
                <a:gd name="connsiteY4" fmla="*/ 411479 h 457199"/>
                <a:gd name="connsiteX5" fmla="*/ 599226 w 644946"/>
                <a:gd name="connsiteY5" fmla="*/ 457199 h 457199"/>
                <a:gd name="connsiteX6" fmla="*/ 45720 w 644946"/>
                <a:gd name="connsiteY6" fmla="*/ 457199 h 457199"/>
                <a:gd name="connsiteX7" fmla="*/ 0 w 644946"/>
                <a:gd name="connsiteY7" fmla="*/ 411479 h 457199"/>
                <a:gd name="connsiteX8" fmla="*/ 0 w 644946"/>
                <a:gd name="connsiteY8" fmla="*/ 45720 h 457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457199">
                  <a:moveTo>
                    <a:pt x="0" y="45720"/>
                  </a:moveTo>
                  <a:cubicBezTo>
                    <a:pt x="0" y="20470"/>
                    <a:pt x="20470" y="0"/>
                    <a:pt x="45720" y="0"/>
                  </a:cubicBezTo>
                  <a:lnTo>
                    <a:pt x="599226" y="0"/>
                  </a:lnTo>
                  <a:cubicBezTo>
                    <a:pt x="624476" y="0"/>
                    <a:pt x="644946" y="20470"/>
                    <a:pt x="644946" y="45720"/>
                  </a:cubicBezTo>
                  <a:lnTo>
                    <a:pt x="644946" y="411479"/>
                  </a:lnTo>
                  <a:cubicBezTo>
                    <a:pt x="644946" y="436729"/>
                    <a:pt x="624476" y="457199"/>
                    <a:pt x="599226" y="457199"/>
                  </a:cubicBezTo>
                  <a:lnTo>
                    <a:pt x="45720" y="457199"/>
                  </a:lnTo>
                  <a:cubicBezTo>
                    <a:pt x="20470" y="457199"/>
                    <a:pt x="0" y="436729"/>
                    <a:pt x="0" y="411479"/>
                  </a:cubicBezTo>
                  <a:lnTo>
                    <a:pt x="0" y="4572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61" tIns="40061" rIns="40061" bIns="40061" numCol="1" spcCol="1270" anchor="t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700" kern="1200" dirty="0"/>
                <a:t>Port of Seattle Executive Director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E009016A-7E73-4799-8B97-45B278861611}"/>
                </a:ext>
              </a:extLst>
            </p:cNvPr>
            <p:cNvSpPr/>
            <p:nvPr/>
          </p:nvSpPr>
          <p:spPr>
            <a:xfrm>
              <a:off x="599204" y="1695107"/>
              <a:ext cx="644946" cy="45719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B18EA90-C36B-40CB-B0F4-2B2BED0C154D}"/>
                </a:ext>
              </a:extLst>
            </p:cNvPr>
            <p:cNvSpPr/>
            <p:nvPr/>
          </p:nvSpPr>
          <p:spPr>
            <a:xfrm>
              <a:off x="670864" y="1763185"/>
              <a:ext cx="644946" cy="457199"/>
            </a:xfrm>
            <a:custGeom>
              <a:avLst/>
              <a:gdLst>
                <a:gd name="connsiteX0" fmla="*/ 0 w 644946"/>
                <a:gd name="connsiteY0" fmla="*/ 45720 h 457199"/>
                <a:gd name="connsiteX1" fmla="*/ 45720 w 644946"/>
                <a:gd name="connsiteY1" fmla="*/ 0 h 457199"/>
                <a:gd name="connsiteX2" fmla="*/ 599226 w 644946"/>
                <a:gd name="connsiteY2" fmla="*/ 0 h 457199"/>
                <a:gd name="connsiteX3" fmla="*/ 644946 w 644946"/>
                <a:gd name="connsiteY3" fmla="*/ 45720 h 457199"/>
                <a:gd name="connsiteX4" fmla="*/ 644946 w 644946"/>
                <a:gd name="connsiteY4" fmla="*/ 411479 h 457199"/>
                <a:gd name="connsiteX5" fmla="*/ 599226 w 644946"/>
                <a:gd name="connsiteY5" fmla="*/ 457199 h 457199"/>
                <a:gd name="connsiteX6" fmla="*/ 45720 w 644946"/>
                <a:gd name="connsiteY6" fmla="*/ 457199 h 457199"/>
                <a:gd name="connsiteX7" fmla="*/ 0 w 644946"/>
                <a:gd name="connsiteY7" fmla="*/ 411479 h 457199"/>
                <a:gd name="connsiteX8" fmla="*/ 0 w 644946"/>
                <a:gd name="connsiteY8" fmla="*/ 45720 h 457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457199">
                  <a:moveTo>
                    <a:pt x="0" y="45720"/>
                  </a:moveTo>
                  <a:cubicBezTo>
                    <a:pt x="0" y="20470"/>
                    <a:pt x="20470" y="0"/>
                    <a:pt x="45720" y="0"/>
                  </a:cubicBezTo>
                  <a:lnTo>
                    <a:pt x="599226" y="0"/>
                  </a:lnTo>
                  <a:cubicBezTo>
                    <a:pt x="624476" y="0"/>
                    <a:pt x="644946" y="20470"/>
                    <a:pt x="644946" y="45720"/>
                  </a:cubicBezTo>
                  <a:lnTo>
                    <a:pt x="644946" y="411479"/>
                  </a:lnTo>
                  <a:cubicBezTo>
                    <a:pt x="644946" y="436729"/>
                    <a:pt x="624476" y="457199"/>
                    <a:pt x="599226" y="457199"/>
                  </a:cubicBezTo>
                  <a:lnTo>
                    <a:pt x="45720" y="457199"/>
                  </a:lnTo>
                  <a:cubicBezTo>
                    <a:pt x="20470" y="457199"/>
                    <a:pt x="0" y="436729"/>
                    <a:pt x="0" y="411479"/>
                  </a:cubicBezTo>
                  <a:lnTo>
                    <a:pt x="0" y="4572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61" tIns="40061" rIns="40061" bIns="40061" numCol="1" spcCol="1270" anchor="t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700" kern="1200" dirty="0"/>
                <a:t>Chief of Staff (COS)</a:t>
              </a: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9D817D1E-C51C-430E-A26E-C5C8079028CF}"/>
                </a:ext>
              </a:extLst>
            </p:cNvPr>
            <p:cNvSpPr/>
            <p:nvPr/>
          </p:nvSpPr>
          <p:spPr>
            <a:xfrm>
              <a:off x="599204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5B022D-7BEA-4B00-AB06-04A40DEB32E4}"/>
                </a:ext>
              </a:extLst>
            </p:cNvPr>
            <p:cNvSpPr/>
            <p:nvPr/>
          </p:nvSpPr>
          <p:spPr>
            <a:xfrm>
              <a:off x="670864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1" kern="1200" dirty="0"/>
                <a:t>Strategic Initiatives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Senior Director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Central Procurement Office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High Performance Organization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Lean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Long Range Plan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Metrics/Strategic Alignment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Policy Principles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Port Business System</a:t>
              </a: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F1E95283-84AB-42FF-9036-7187CB823144}"/>
                </a:ext>
              </a:extLst>
            </p:cNvPr>
            <p:cNvSpPr/>
            <p:nvPr/>
          </p:nvSpPr>
          <p:spPr>
            <a:xfrm>
              <a:off x="2569873" y="1695107"/>
              <a:ext cx="644946" cy="45719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2BE9994-9198-4742-A646-C6C4CBE32AE8}"/>
                </a:ext>
              </a:extLst>
            </p:cNvPr>
            <p:cNvSpPr/>
            <p:nvPr/>
          </p:nvSpPr>
          <p:spPr>
            <a:xfrm>
              <a:off x="2641534" y="1763185"/>
              <a:ext cx="644946" cy="457199"/>
            </a:xfrm>
            <a:custGeom>
              <a:avLst/>
              <a:gdLst>
                <a:gd name="connsiteX0" fmla="*/ 0 w 644946"/>
                <a:gd name="connsiteY0" fmla="*/ 45720 h 457199"/>
                <a:gd name="connsiteX1" fmla="*/ 45720 w 644946"/>
                <a:gd name="connsiteY1" fmla="*/ 0 h 457199"/>
                <a:gd name="connsiteX2" fmla="*/ 599226 w 644946"/>
                <a:gd name="connsiteY2" fmla="*/ 0 h 457199"/>
                <a:gd name="connsiteX3" fmla="*/ 644946 w 644946"/>
                <a:gd name="connsiteY3" fmla="*/ 45720 h 457199"/>
                <a:gd name="connsiteX4" fmla="*/ 644946 w 644946"/>
                <a:gd name="connsiteY4" fmla="*/ 411479 h 457199"/>
                <a:gd name="connsiteX5" fmla="*/ 599226 w 644946"/>
                <a:gd name="connsiteY5" fmla="*/ 457199 h 457199"/>
                <a:gd name="connsiteX6" fmla="*/ 45720 w 644946"/>
                <a:gd name="connsiteY6" fmla="*/ 457199 h 457199"/>
                <a:gd name="connsiteX7" fmla="*/ 0 w 644946"/>
                <a:gd name="connsiteY7" fmla="*/ 411479 h 457199"/>
                <a:gd name="connsiteX8" fmla="*/ 0 w 644946"/>
                <a:gd name="connsiteY8" fmla="*/ 45720 h 457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457199">
                  <a:moveTo>
                    <a:pt x="0" y="45720"/>
                  </a:moveTo>
                  <a:cubicBezTo>
                    <a:pt x="0" y="20470"/>
                    <a:pt x="20470" y="0"/>
                    <a:pt x="45720" y="0"/>
                  </a:cubicBezTo>
                  <a:lnTo>
                    <a:pt x="599226" y="0"/>
                  </a:lnTo>
                  <a:cubicBezTo>
                    <a:pt x="624476" y="0"/>
                    <a:pt x="644946" y="20470"/>
                    <a:pt x="644946" y="45720"/>
                  </a:cubicBezTo>
                  <a:lnTo>
                    <a:pt x="644946" y="411479"/>
                  </a:lnTo>
                  <a:cubicBezTo>
                    <a:pt x="644946" y="436729"/>
                    <a:pt x="624476" y="457199"/>
                    <a:pt x="599226" y="457199"/>
                  </a:cubicBezTo>
                  <a:lnTo>
                    <a:pt x="45720" y="457199"/>
                  </a:lnTo>
                  <a:cubicBezTo>
                    <a:pt x="20470" y="457199"/>
                    <a:pt x="0" y="436729"/>
                    <a:pt x="0" y="411479"/>
                  </a:cubicBezTo>
                  <a:lnTo>
                    <a:pt x="0" y="4572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61" tIns="40061" rIns="40061" bIns="40061" numCol="1" spcCol="1270" anchor="t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700" kern="1200" dirty="0"/>
                <a:t>Chief Operating Officer (COO)</a:t>
              </a: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F2FD9F83-6A9C-4BA1-882A-AE211E33914B}"/>
                </a:ext>
              </a:extLst>
            </p:cNvPr>
            <p:cNvSpPr/>
            <p:nvPr/>
          </p:nvSpPr>
          <p:spPr>
            <a:xfrm>
              <a:off x="1387471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73F094A-DE9B-48FA-BA2D-6DA5EEFC97A6}"/>
                </a:ext>
              </a:extLst>
            </p:cNvPr>
            <p:cNvSpPr/>
            <p:nvPr/>
          </p:nvSpPr>
          <p:spPr>
            <a:xfrm>
              <a:off x="1459132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1" kern="1200" dirty="0">
                  <a:solidFill>
                    <a:schemeClr val="tx1"/>
                  </a:solidFill>
                </a:rPr>
                <a:t>Central Procurement Office</a:t>
              </a:r>
            </a:p>
            <a:p>
              <a:pPr marL="0" lvl="0" indent="0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dirty="0">
                  <a:solidFill>
                    <a:schemeClr val="tx1"/>
                  </a:solidFill>
                </a:rPr>
                <a:t>Bid Management</a:t>
              </a:r>
            </a:p>
            <a:p>
              <a:pPr marL="0" lvl="0" indent="0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dirty="0">
                  <a:solidFill>
                    <a:schemeClr val="tx1"/>
                  </a:solidFill>
                </a:rPr>
                <a:t>Contracts</a:t>
              </a:r>
            </a:p>
            <a:p>
              <a:pPr marL="0" lvl="0" indent="0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>
                  <a:solidFill>
                    <a:schemeClr val="tx1"/>
                  </a:solidFill>
                </a:rPr>
                <a:t>Equipment</a:t>
              </a:r>
            </a:p>
            <a:p>
              <a:pPr marL="0" lvl="0" indent="0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dirty="0">
                  <a:solidFill>
                    <a:schemeClr val="tx1"/>
                  </a:solidFill>
                </a:rPr>
                <a:t>Sourcing</a:t>
              </a:r>
            </a:p>
            <a:p>
              <a:pPr marL="0" lvl="0" indent="0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>
                  <a:solidFill>
                    <a:schemeClr val="tx1"/>
                  </a:solidFill>
                </a:rPr>
                <a:t>Leases</a:t>
              </a:r>
            </a:p>
            <a:p>
              <a:pPr marL="0" lvl="0" indent="0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dirty="0">
                  <a:solidFill>
                    <a:schemeClr val="tx1"/>
                  </a:solidFill>
                </a:rPr>
                <a:t>Procurement</a:t>
              </a:r>
              <a:endParaRPr lang="en-US" sz="800" kern="1200" dirty="0">
                <a:solidFill>
                  <a:schemeClr val="tx1"/>
                </a:solidFill>
              </a:endParaRPr>
            </a:p>
            <a:p>
              <a:pPr marL="0" lvl="0" indent="0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dirty="0">
                  <a:solidFill>
                    <a:schemeClr val="tx1"/>
                  </a:solidFill>
                </a:rPr>
                <a:t>Purchasing</a:t>
              </a:r>
              <a:endParaRPr lang="en-US" sz="800" kern="1200" dirty="0">
                <a:solidFill>
                  <a:schemeClr val="tx1"/>
                </a:solidFill>
              </a:endParaRPr>
            </a:p>
            <a:p>
              <a:pPr marL="0" lvl="0" indent="0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dirty="0">
                  <a:solidFill>
                    <a:schemeClr val="tx1"/>
                  </a:solidFill>
                </a:rPr>
                <a:t>Supply Chain</a:t>
              </a:r>
            </a:p>
            <a:p>
              <a:pPr marL="0" lvl="0" indent="0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>
                  <a:solidFill>
                    <a:schemeClr val="tx1"/>
                  </a:solidFill>
                </a:rPr>
                <a:t>Warehouse</a:t>
              </a: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2071C8DE-18ED-47FE-BDE7-9027F8C90844}"/>
                </a:ext>
              </a:extLst>
            </p:cNvPr>
            <p:cNvSpPr/>
            <p:nvPr/>
          </p:nvSpPr>
          <p:spPr>
            <a:xfrm>
              <a:off x="2175739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0DB450B-7FBF-4ACC-8277-80E2B8A9F3DE}"/>
                </a:ext>
              </a:extLst>
            </p:cNvPr>
            <p:cNvSpPr/>
            <p:nvPr/>
          </p:nvSpPr>
          <p:spPr>
            <a:xfrm>
              <a:off x="2247400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1" kern="1200" dirty="0"/>
                <a:t>Police Dept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Chief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Aviation Patrol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Communications, Technology &amp; Administration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Criminal Investigations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Maritime Patrol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Standards &amp; Professional Development</a:t>
              </a:r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7CA3B70D-81A5-4C05-8E31-38B74E4084E0}"/>
                </a:ext>
              </a:extLst>
            </p:cNvPr>
            <p:cNvSpPr/>
            <p:nvPr/>
          </p:nvSpPr>
          <p:spPr>
            <a:xfrm>
              <a:off x="2964007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41FFA28-DD2D-425B-886B-8D003A37F4EE}"/>
                </a:ext>
              </a:extLst>
            </p:cNvPr>
            <p:cNvSpPr/>
            <p:nvPr/>
          </p:nvSpPr>
          <p:spPr>
            <a:xfrm>
              <a:off x="3035668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1" kern="1200" dirty="0"/>
                <a:t>Capital Development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Senior Director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Aviation &amp; Maritime Project Management Groups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Engineering Services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Port Construction Services </a:t>
              </a:r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FD648F21-FBA8-4826-BEE7-909BEB1DD7C2}"/>
                </a:ext>
              </a:extLst>
            </p:cNvPr>
            <p:cNvSpPr/>
            <p:nvPr/>
          </p:nvSpPr>
          <p:spPr>
            <a:xfrm>
              <a:off x="3752275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23110FA-6663-420D-8576-82AD557F0855}"/>
                </a:ext>
              </a:extLst>
            </p:cNvPr>
            <p:cNvSpPr/>
            <p:nvPr/>
          </p:nvSpPr>
          <p:spPr>
            <a:xfrm>
              <a:off x="3823936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1" kern="1200" dirty="0"/>
                <a:t>Environment &amp; Sustainability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Senior Director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Aviation Environmental Services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Seaport Environment &amp; Planning</a:t>
              </a:r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9A7CED3A-1601-4137-B6EB-3CEF9C99BFB5}"/>
                </a:ext>
              </a:extLst>
            </p:cNvPr>
            <p:cNvSpPr/>
            <p:nvPr/>
          </p:nvSpPr>
          <p:spPr>
            <a:xfrm>
              <a:off x="7693616" y="1695107"/>
              <a:ext cx="644946" cy="45719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CC06003-F508-4975-B5B9-95FAD68A3725}"/>
                </a:ext>
              </a:extLst>
            </p:cNvPr>
            <p:cNvSpPr/>
            <p:nvPr/>
          </p:nvSpPr>
          <p:spPr>
            <a:xfrm>
              <a:off x="7765276" y="1763185"/>
              <a:ext cx="644946" cy="457199"/>
            </a:xfrm>
            <a:custGeom>
              <a:avLst/>
              <a:gdLst>
                <a:gd name="connsiteX0" fmla="*/ 0 w 644946"/>
                <a:gd name="connsiteY0" fmla="*/ 45720 h 457199"/>
                <a:gd name="connsiteX1" fmla="*/ 45720 w 644946"/>
                <a:gd name="connsiteY1" fmla="*/ 0 h 457199"/>
                <a:gd name="connsiteX2" fmla="*/ 599226 w 644946"/>
                <a:gd name="connsiteY2" fmla="*/ 0 h 457199"/>
                <a:gd name="connsiteX3" fmla="*/ 644946 w 644946"/>
                <a:gd name="connsiteY3" fmla="*/ 45720 h 457199"/>
                <a:gd name="connsiteX4" fmla="*/ 644946 w 644946"/>
                <a:gd name="connsiteY4" fmla="*/ 411479 h 457199"/>
                <a:gd name="connsiteX5" fmla="*/ 599226 w 644946"/>
                <a:gd name="connsiteY5" fmla="*/ 457199 h 457199"/>
                <a:gd name="connsiteX6" fmla="*/ 45720 w 644946"/>
                <a:gd name="connsiteY6" fmla="*/ 457199 h 457199"/>
                <a:gd name="connsiteX7" fmla="*/ 0 w 644946"/>
                <a:gd name="connsiteY7" fmla="*/ 411479 h 457199"/>
                <a:gd name="connsiteX8" fmla="*/ 0 w 644946"/>
                <a:gd name="connsiteY8" fmla="*/ 45720 h 457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457199">
                  <a:moveTo>
                    <a:pt x="0" y="45720"/>
                  </a:moveTo>
                  <a:cubicBezTo>
                    <a:pt x="0" y="20470"/>
                    <a:pt x="20470" y="0"/>
                    <a:pt x="45720" y="0"/>
                  </a:cubicBezTo>
                  <a:lnTo>
                    <a:pt x="599226" y="0"/>
                  </a:lnTo>
                  <a:cubicBezTo>
                    <a:pt x="624476" y="0"/>
                    <a:pt x="644946" y="20470"/>
                    <a:pt x="644946" y="45720"/>
                  </a:cubicBezTo>
                  <a:lnTo>
                    <a:pt x="644946" y="411479"/>
                  </a:lnTo>
                  <a:cubicBezTo>
                    <a:pt x="644946" y="436729"/>
                    <a:pt x="624476" y="457199"/>
                    <a:pt x="599226" y="457199"/>
                  </a:cubicBezTo>
                  <a:lnTo>
                    <a:pt x="45720" y="457199"/>
                  </a:lnTo>
                  <a:cubicBezTo>
                    <a:pt x="20470" y="457199"/>
                    <a:pt x="0" y="436729"/>
                    <a:pt x="0" y="411479"/>
                  </a:cubicBezTo>
                  <a:lnTo>
                    <a:pt x="0" y="4572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61" tIns="40061" rIns="40061" bIns="40061" numCol="1" spcCol="1270" anchor="t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700" kern="1200" dirty="0"/>
                <a:t>Operating Divisions</a:t>
              </a:r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09EB7A66-51BC-4B25-8F43-3C6A1BE345BB}"/>
                </a:ext>
              </a:extLst>
            </p:cNvPr>
            <p:cNvSpPr/>
            <p:nvPr/>
          </p:nvSpPr>
          <p:spPr>
            <a:xfrm>
              <a:off x="4540543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A023032-9581-47A0-97B3-D1994078035D}"/>
                </a:ext>
              </a:extLst>
            </p:cNvPr>
            <p:cNvSpPr/>
            <p:nvPr/>
          </p:nvSpPr>
          <p:spPr>
            <a:xfrm>
              <a:off x="4612204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en-US" sz="800" b="1" kern="1200" dirty="0"/>
                <a:t>Aviation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en-US" sz="800" kern="1200" dirty="0"/>
                <a:t>Managing Director Commercial Management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en-US" sz="800" kern="1200" dirty="0"/>
                <a:t>Facilities &amp; Capital Programs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en-US" sz="800" kern="1200" dirty="0"/>
                <a:t>Innovations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en-US" sz="800" kern="1200" dirty="0"/>
                <a:t>Maintenance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en-US" sz="800" kern="1200" dirty="0"/>
                <a:t>Operations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en-US" sz="800" kern="1200" dirty="0"/>
                <a:t>Security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en-US" sz="800" kern="1200" dirty="0"/>
                <a:t>Emergency Preparedness</a:t>
              </a:r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AEA434A3-A956-40CD-AD4B-7AECF0F6A46F}"/>
                </a:ext>
              </a:extLst>
            </p:cNvPr>
            <p:cNvSpPr/>
            <p:nvPr/>
          </p:nvSpPr>
          <p:spPr>
            <a:xfrm>
              <a:off x="5328811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BBE5E7F-B7B9-4939-AC3E-AC77746E002E}"/>
                </a:ext>
              </a:extLst>
            </p:cNvPr>
            <p:cNvSpPr/>
            <p:nvPr/>
          </p:nvSpPr>
          <p:spPr>
            <a:xfrm>
              <a:off x="5400472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1" kern="1200" dirty="0"/>
                <a:t>Maritime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Managing Director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Cruise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 err="1"/>
                <a:t>Fisheman’s</a:t>
              </a:r>
              <a:r>
                <a:rPr lang="en-US" sz="800" b="0" kern="1200" dirty="0"/>
                <a:t> Terminal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Maintenance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Maritime Industrial Property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Marketing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Pier 66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Shilshole Bay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Stormwater Utility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Terminal 91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Maritime Security</a:t>
              </a:r>
            </a:p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600" b="1" kern="1200" dirty="0"/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78F508FE-A7F4-48C9-B1B6-58A028B1EB19}"/>
                </a:ext>
              </a:extLst>
            </p:cNvPr>
            <p:cNvSpPr/>
            <p:nvPr/>
          </p:nvSpPr>
          <p:spPr>
            <a:xfrm>
              <a:off x="6117079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41FA2E7-6EB2-4423-9131-E2DA015F7A40}"/>
                </a:ext>
              </a:extLst>
            </p:cNvPr>
            <p:cNvSpPr/>
            <p:nvPr/>
          </p:nvSpPr>
          <p:spPr>
            <a:xfrm>
              <a:off x="6188740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1" kern="1200" dirty="0"/>
                <a:t>Economic Development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Managing Director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Innovative Property Management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Long-term Leases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Marketing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Real Estate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Small Business “Incubator”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Tourism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0" kern="1200" dirty="0"/>
                <a:t>Workforce Development</a:t>
              </a: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49F66FFC-38BE-4D6C-946F-714C94A0F749}"/>
                </a:ext>
              </a:extLst>
            </p:cNvPr>
            <p:cNvSpPr/>
            <p:nvPr/>
          </p:nvSpPr>
          <p:spPr>
            <a:xfrm>
              <a:off x="6905348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47704619-DD4A-4102-9350-E68985674BD9}"/>
                </a:ext>
              </a:extLst>
            </p:cNvPr>
            <p:cNvSpPr/>
            <p:nvPr/>
          </p:nvSpPr>
          <p:spPr>
            <a:xfrm>
              <a:off x="6977008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560" tIns="45560" rIns="45560" bIns="45560" numCol="1" spcCol="1270" anchor="t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700" b="1" kern="1200" dirty="0"/>
                <a:t>Eq</a:t>
              </a:r>
              <a:r>
                <a:rPr lang="en-US" sz="800" b="1" kern="1200" dirty="0"/>
                <a:t>uity, Diversity &amp; Inclusion</a:t>
              </a:r>
            </a:p>
            <a:p>
              <a:pPr marL="0" lvl="0" indent="0" algn="l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Senior Director</a:t>
              </a:r>
            </a:p>
            <a:p>
              <a:pPr marL="0" lvl="0" indent="0" algn="l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Equity Goals &amp; Objectives Incorporated into Business Plans</a:t>
              </a:r>
            </a:p>
            <a:p>
              <a:pPr marL="0" lvl="0" indent="0" algn="l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Equity, Diversity &amp; Inclusion Infused into Corporate Culture, Strategies &amp; Goals</a:t>
              </a:r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31E5733E-6BF0-4C99-959A-E6E9B43A8438}"/>
                </a:ext>
              </a:extLst>
            </p:cNvPr>
            <p:cNvSpPr/>
            <p:nvPr/>
          </p:nvSpPr>
          <p:spPr>
            <a:xfrm>
              <a:off x="7693616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EAE706B-0147-4F54-9839-FB031F45D4C7}"/>
                </a:ext>
              </a:extLst>
            </p:cNvPr>
            <p:cNvSpPr/>
            <p:nvPr/>
          </p:nvSpPr>
          <p:spPr>
            <a:xfrm>
              <a:off x="7765276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1" kern="1200" dirty="0"/>
                <a:t>External Relations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Senior Director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Aviation Public Affairs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Community Engagement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Government Relations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Strategic Communications</a:t>
              </a:r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165CE163-D68C-4F34-A16A-972492DDC20B}"/>
                </a:ext>
              </a:extLst>
            </p:cNvPr>
            <p:cNvSpPr/>
            <p:nvPr/>
          </p:nvSpPr>
          <p:spPr>
            <a:xfrm>
              <a:off x="8481884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9AC489B-3443-4DDD-97C6-A02BB4394E3E}"/>
                </a:ext>
              </a:extLst>
            </p:cNvPr>
            <p:cNvSpPr/>
            <p:nvPr/>
          </p:nvSpPr>
          <p:spPr>
            <a:xfrm>
              <a:off x="8553544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1" kern="1200" dirty="0"/>
                <a:t>Finance &amp; Budget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Chief Financial Officer (CFO)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Accounting &amp; Financial Reporting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Aviation, Corporate &amp; Maritime Finance &amp; Budget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Business Intelligence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Info Communication Technology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Risk Management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Infor Security</a:t>
              </a:r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6F89D36B-5F83-4DC3-AC81-2DD230FE9DF9}"/>
                </a:ext>
              </a:extLst>
            </p:cNvPr>
            <p:cNvSpPr/>
            <p:nvPr/>
          </p:nvSpPr>
          <p:spPr>
            <a:xfrm>
              <a:off x="9270152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A466A26-02BB-4DB1-B33C-E1FED4704B51}"/>
                </a:ext>
              </a:extLst>
            </p:cNvPr>
            <p:cNvSpPr/>
            <p:nvPr/>
          </p:nvSpPr>
          <p:spPr>
            <a:xfrm>
              <a:off x="9341813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1" kern="1200" dirty="0"/>
                <a:t>Legal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General Counsel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Attorney Services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Public Records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Workplace Responsibility Office</a:t>
              </a:r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C602E4B9-CD58-45AB-A94F-7FAF97EFE3DE}"/>
                </a:ext>
              </a:extLst>
            </p:cNvPr>
            <p:cNvSpPr/>
            <p:nvPr/>
          </p:nvSpPr>
          <p:spPr>
            <a:xfrm>
              <a:off x="10058420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94C641B-89D6-40FA-99B9-BA59B91307D2}"/>
                </a:ext>
              </a:extLst>
            </p:cNvPr>
            <p:cNvSpPr/>
            <p:nvPr/>
          </p:nvSpPr>
          <p:spPr>
            <a:xfrm>
              <a:off x="10130081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1" kern="1200" dirty="0"/>
                <a:t>Labor Relations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Senior Director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External Labor Relations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Internal Labor Relations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POS Collective Bargaining Agreement Negotiations</a:t>
              </a:r>
            </a:p>
          </p:txBody>
        </p:sp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751825E9-FBF6-444C-A7AF-D8B8649A9C79}"/>
                </a:ext>
              </a:extLst>
            </p:cNvPr>
            <p:cNvSpPr/>
            <p:nvPr/>
          </p:nvSpPr>
          <p:spPr>
            <a:xfrm>
              <a:off x="10846688" y="2339877"/>
              <a:ext cx="644946" cy="36576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84BE04F5-9B37-4C26-9E4F-84F0099FD7BF}"/>
                </a:ext>
              </a:extLst>
            </p:cNvPr>
            <p:cNvSpPr/>
            <p:nvPr/>
          </p:nvSpPr>
          <p:spPr>
            <a:xfrm>
              <a:off x="10918349" y="2407955"/>
              <a:ext cx="644946" cy="3657600"/>
            </a:xfrm>
            <a:custGeom>
              <a:avLst/>
              <a:gdLst>
                <a:gd name="connsiteX0" fmla="*/ 0 w 644946"/>
                <a:gd name="connsiteY0" fmla="*/ 64495 h 2286001"/>
                <a:gd name="connsiteX1" fmla="*/ 64495 w 644946"/>
                <a:gd name="connsiteY1" fmla="*/ 0 h 2286001"/>
                <a:gd name="connsiteX2" fmla="*/ 580451 w 644946"/>
                <a:gd name="connsiteY2" fmla="*/ 0 h 2286001"/>
                <a:gd name="connsiteX3" fmla="*/ 644946 w 644946"/>
                <a:gd name="connsiteY3" fmla="*/ 64495 h 2286001"/>
                <a:gd name="connsiteX4" fmla="*/ 644946 w 644946"/>
                <a:gd name="connsiteY4" fmla="*/ 2221506 h 2286001"/>
                <a:gd name="connsiteX5" fmla="*/ 580451 w 644946"/>
                <a:gd name="connsiteY5" fmla="*/ 2286001 h 2286001"/>
                <a:gd name="connsiteX6" fmla="*/ 64495 w 644946"/>
                <a:gd name="connsiteY6" fmla="*/ 2286001 h 2286001"/>
                <a:gd name="connsiteX7" fmla="*/ 0 w 644946"/>
                <a:gd name="connsiteY7" fmla="*/ 2221506 h 2286001"/>
                <a:gd name="connsiteX8" fmla="*/ 0 w 644946"/>
                <a:gd name="connsiteY8" fmla="*/ 64495 h 228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2286001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580451" y="0"/>
                  </a:lnTo>
                  <a:cubicBezTo>
                    <a:pt x="616071" y="0"/>
                    <a:pt x="644946" y="28875"/>
                    <a:pt x="644946" y="64495"/>
                  </a:cubicBezTo>
                  <a:lnTo>
                    <a:pt x="644946" y="2221506"/>
                  </a:lnTo>
                  <a:cubicBezTo>
                    <a:pt x="644946" y="2257126"/>
                    <a:pt x="616071" y="2286001"/>
                    <a:pt x="580451" y="2286001"/>
                  </a:cubicBezTo>
                  <a:lnTo>
                    <a:pt x="64495" y="2286001"/>
                  </a:lnTo>
                  <a:cubicBezTo>
                    <a:pt x="28875" y="2286001"/>
                    <a:pt x="0" y="2257126"/>
                    <a:pt x="0" y="2221506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370" tIns="49370" rIns="49370" bIns="49370" numCol="1" spcCol="1270" anchor="t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b="1" kern="1200" dirty="0"/>
                <a:t>Human Resources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Senior Director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Diversity &amp; Inclusion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Employee Records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Employee Relations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Health &amp; Safety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HR Systems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Organizational Development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Talent Acquisition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Talent Development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Total Rewards</a:t>
              </a:r>
            </a:p>
            <a:p>
              <a:pPr marL="0" lvl="0" indent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800" kern="1200" dirty="0"/>
                <a:t>High School Internship Prog</a:t>
              </a:r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AB1979AB-F453-4464-B3B7-7D49DE103677}"/>
                </a:ext>
              </a:extLst>
            </p:cNvPr>
            <p:cNvSpPr/>
            <p:nvPr/>
          </p:nvSpPr>
          <p:spPr>
            <a:xfrm>
              <a:off x="4934677" y="1050336"/>
              <a:ext cx="644946" cy="45719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3D9C83C-B28D-45B5-B2E6-37EBAB743C47}"/>
                </a:ext>
              </a:extLst>
            </p:cNvPr>
            <p:cNvSpPr/>
            <p:nvPr/>
          </p:nvSpPr>
          <p:spPr>
            <a:xfrm>
              <a:off x="5006338" y="1118413"/>
              <a:ext cx="644946" cy="457199"/>
            </a:xfrm>
            <a:custGeom>
              <a:avLst/>
              <a:gdLst>
                <a:gd name="connsiteX0" fmla="*/ 0 w 644946"/>
                <a:gd name="connsiteY0" fmla="*/ 45720 h 457199"/>
                <a:gd name="connsiteX1" fmla="*/ 45720 w 644946"/>
                <a:gd name="connsiteY1" fmla="*/ 0 h 457199"/>
                <a:gd name="connsiteX2" fmla="*/ 599226 w 644946"/>
                <a:gd name="connsiteY2" fmla="*/ 0 h 457199"/>
                <a:gd name="connsiteX3" fmla="*/ 644946 w 644946"/>
                <a:gd name="connsiteY3" fmla="*/ 45720 h 457199"/>
                <a:gd name="connsiteX4" fmla="*/ 644946 w 644946"/>
                <a:gd name="connsiteY4" fmla="*/ 411479 h 457199"/>
                <a:gd name="connsiteX5" fmla="*/ 599226 w 644946"/>
                <a:gd name="connsiteY5" fmla="*/ 457199 h 457199"/>
                <a:gd name="connsiteX6" fmla="*/ 45720 w 644946"/>
                <a:gd name="connsiteY6" fmla="*/ 457199 h 457199"/>
                <a:gd name="connsiteX7" fmla="*/ 0 w 644946"/>
                <a:gd name="connsiteY7" fmla="*/ 411479 h 457199"/>
                <a:gd name="connsiteX8" fmla="*/ 0 w 644946"/>
                <a:gd name="connsiteY8" fmla="*/ 45720 h 457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946" h="457199">
                  <a:moveTo>
                    <a:pt x="0" y="45720"/>
                  </a:moveTo>
                  <a:cubicBezTo>
                    <a:pt x="0" y="20470"/>
                    <a:pt x="20470" y="0"/>
                    <a:pt x="45720" y="0"/>
                  </a:cubicBezTo>
                  <a:lnTo>
                    <a:pt x="599226" y="0"/>
                  </a:lnTo>
                  <a:cubicBezTo>
                    <a:pt x="624476" y="0"/>
                    <a:pt x="644946" y="20470"/>
                    <a:pt x="644946" y="45720"/>
                  </a:cubicBezTo>
                  <a:lnTo>
                    <a:pt x="644946" y="411479"/>
                  </a:lnTo>
                  <a:cubicBezTo>
                    <a:pt x="644946" y="436729"/>
                    <a:pt x="624476" y="457199"/>
                    <a:pt x="599226" y="457199"/>
                  </a:cubicBezTo>
                  <a:lnTo>
                    <a:pt x="45720" y="457199"/>
                  </a:lnTo>
                  <a:cubicBezTo>
                    <a:pt x="20470" y="457199"/>
                    <a:pt x="0" y="436729"/>
                    <a:pt x="0" y="411479"/>
                  </a:cubicBezTo>
                  <a:lnTo>
                    <a:pt x="0" y="4572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61" tIns="40061" rIns="40061" bIns="40061" numCol="1" spcCol="1270" anchor="t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700" kern="1200" dirty="0"/>
                <a:t>Internal Auditor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B3CA42AE-DE1B-4990-861B-1011651EF71D}"/>
              </a:ext>
            </a:extLst>
          </p:cNvPr>
          <p:cNvSpPr txBox="1"/>
          <p:nvPr/>
        </p:nvSpPr>
        <p:spPr>
          <a:xfrm>
            <a:off x="8620432" y="294968"/>
            <a:ext cx="2942863" cy="18928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My Career Options</a:t>
            </a:r>
          </a:p>
          <a:p>
            <a:endParaRPr lang="en-US" sz="900" dirty="0"/>
          </a:p>
          <a:p>
            <a:r>
              <a:rPr lang="en-US" dirty="0"/>
              <a:t>1_______________________</a:t>
            </a:r>
          </a:p>
          <a:p>
            <a:endParaRPr lang="en-US" dirty="0"/>
          </a:p>
          <a:p>
            <a:r>
              <a:rPr lang="en-US" dirty="0"/>
              <a:t>2_______________________</a:t>
            </a:r>
          </a:p>
          <a:p>
            <a:endParaRPr lang="en-US" dirty="0"/>
          </a:p>
          <a:p>
            <a:r>
              <a:rPr lang="en-US" dirty="0"/>
              <a:t>3_______________________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BA9FF4-828D-4C2A-912E-15AC61C9A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9204" y="6319047"/>
            <a:ext cx="4114800" cy="365125"/>
          </a:xfrm>
        </p:spPr>
        <p:txBody>
          <a:bodyPr/>
          <a:lstStyle/>
          <a:p>
            <a:pPr algn="l"/>
            <a:r>
              <a:rPr lang="en-US" sz="800" dirty="0"/>
              <a:t>Adapted from POS Organizational Chart as of 05/16/2019</a:t>
            </a:r>
          </a:p>
        </p:txBody>
      </p:sp>
    </p:spTree>
    <p:extLst>
      <p:ext uri="{BB962C8B-B14F-4D97-AF65-F5344CB8AC3E}">
        <p14:creationId xmlns:p14="http://schemas.microsoft.com/office/powerpoint/2010/main" val="4227687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6F0B65FED37D419AD5432BB1C80369" ma:contentTypeVersion="13" ma:contentTypeDescription="Create a new document." ma:contentTypeScope="" ma:versionID="0956de0d227910bcf0edc0844c3e43e2">
  <xsd:schema xmlns:xsd="http://www.w3.org/2001/XMLSchema" xmlns:xs="http://www.w3.org/2001/XMLSchema" xmlns:p="http://schemas.microsoft.com/office/2006/metadata/properties" xmlns:ns3="86804287-450e-4ecb-b047-bbeffa87a455" xmlns:ns4="85700beb-8085-49d5-80a2-3620d4488804" targetNamespace="http://schemas.microsoft.com/office/2006/metadata/properties" ma:root="true" ma:fieldsID="51041868ba562766cea7f4109a383475" ns3:_="" ns4:_="">
    <xsd:import namespace="86804287-450e-4ecb-b047-bbeffa87a455"/>
    <xsd:import namespace="85700beb-8085-49d5-80a2-3620d448880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804287-450e-4ecb-b047-bbeffa87a4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700beb-8085-49d5-80a2-3620d448880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E70766-87EB-4607-A7B2-1E87FE38C1E9}">
  <ds:schemaRefs>
    <ds:schemaRef ds:uri="86804287-450e-4ecb-b047-bbeffa87a455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5700beb-8085-49d5-80a2-3620d448880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87D4359-9428-4BED-9946-251567467C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9A5384-ED66-4CDE-A0AE-EAF2CE2617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804287-450e-4ecb-b047-bbeffa87a455"/>
    <ds:schemaRef ds:uri="85700beb-8085-49d5-80a2-3620d44888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307</Words>
  <Application>Microsoft Office PowerPoint</Application>
  <PresentationFormat>Widescreen</PresentationFormat>
  <Paragraphs>119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Meyer, Katherine E</dc:creator>
  <cp:lastModifiedBy>Meyer, Katherine E</cp:lastModifiedBy>
  <cp:revision>4</cp:revision>
  <dcterms:created xsi:type="dcterms:W3CDTF">2020-05-21T03:40:13Z</dcterms:created>
  <dcterms:modified xsi:type="dcterms:W3CDTF">2020-05-22T16:34:44Z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0x010100196F0B65FED37D419AD5432BB1C80369</vt:lpwstr>
  </property>
</Properties>
</file>